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6" r:id="rId5"/>
  </p:sldIdLst>
  <p:sldSz cx="10058400" cy="7772400"/>
  <p:notesSz cx="6858000" cy="9144000"/>
  <p:embeddedFontLst>
    <p:embeddedFont>
      <p:font typeface="AGHowDoYouSurvive" panose="020B0604020202020204" charset="0"/>
      <p:regular r:id="rId6"/>
    </p:embeddedFont>
    <p:embeddedFont>
      <p:font typeface="AGRunningLateIsMyCardio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KG Miss Kindergarten" panose="020B0604020202020204" charset="0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FF"/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3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11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8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9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5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1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6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0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8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3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3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B44A-1A8A-427C-89D5-DEF1B72E9061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2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6B44A-1A8A-427C-89D5-DEF1B72E9061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3B4DC-F596-4F01-B0B7-C2B6D1BE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5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0EB8C1D-848B-4538-99CB-61C63B27DCB1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8006563"/>
              </p:ext>
            </p:extLst>
          </p:nvPr>
        </p:nvGraphicFramePr>
        <p:xfrm>
          <a:off x="-1" y="1404867"/>
          <a:ext cx="10058399" cy="655279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87888">
                  <a:extLst>
                    <a:ext uri="{9D8B030D-6E8A-4147-A177-3AD203B41FA5}">
                      <a16:colId xmlns:a16="http://schemas.microsoft.com/office/drawing/2014/main" val="267652529"/>
                    </a:ext>
                  </a:extLst>
                </a:gridCol>
                <a:gridCol w="1970251">
                  <a:extLst>
                    <a:ext uri="{9D8B030D-6E8A-4147-A177-3AD203B41FA5}">
                      <a16:colId xmlns:a16="http://schemas.microsoft.com/office/drawing/2014/main" val="4223090279"/>
                    </a:ext>
                  </a:extLst>
                </a:gridCol>
                <a:gridCol w="1967869">
                  <a:extLst>
                    <a:ext uri="{9D8B030D-6E8A-4147-A177-3AD203B41FA5}">
                      <a16:colId xmlns:a16="http://schemas.microsoft.com/office/drawing/2014/main" val="3288312181"/>
                    </a:ext>
                  </a:extLst>
                </a:gridCol>
                <a:gridCol w="1953022">
                  <a:extLst>
                    <a:ext uri="{9D8B030D-6E8A-4147-A177-3AD203B41FA5}">
                      <a16:colId xmlns:a16="http://schemas.microsoft.com/office/drawing/2014/main" val="2625097990"/>
                    </a:ext>
                  </a:extLst>
                </a:gridCol>
                <a:gridCol w="2051309">
                  <a:extLst>
                    <a:ext uri="{9D8B030D-6E8A-4147-A177-3AD203B41FA5}">
                      <a16:colId xmlns:a16="http://schemas.microsoft.com/office/drawing/2014/main" val="349497736"/>
                    </a:ext>
                  </a:extLst>
                </a:gridCol>
                <a:gridCol w="1628060">
                  <a:extLst>
                    <a:ext uri="{9D8B030D-6E8A-4147-A177-3AD203B41FA5}">
                      <a16:colId xmlns:a16="http://schemas.microsoft.com/office/drawing/2014/main" val="356156376"/>
                    </a:ext>
                  </a:extLst>
                </a:gridCol>
              </a:tblGrid>
              <a:tr h="359615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GRunningLateIsMyCardio" panose="02000603000000000000" pitchFamily="2" charset="0"/>
                        <a:ea typeface="AGRunningLateIsMyCardio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Monday</a:t>
                      </a:r>
                      <a:endParaRPr lang="en-US" sz="2000" b="0" dirty="0">
                        <a:latin typeface="AGRunningLateIsMyCardio" panose="02000603000000000000" pitchFamily="2" charset="0"/>
                        <a:ea typeface="AGRunningLateIsMyCardio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Tuesday</a:t>
                      </a:r>
                      <a:endParaRPr lang="en-US" sz="2000" b="0" dirty="0">
                        <a:latin typeface="AGRunningLateIsMyCardio" panose="02000603000000000000" pitchFamily="2" charset="0"/>
                        <a:ea typeface="AGRunningLateIsMyCardio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Wednesday</a:t>
                      </a:r>
                      <a:endParaRPr lang="en-US" sz="2000" b="0" dirty="0">
                        <a:latin typeface="AGRunningLateIsMyCardio" panose="02000603000000000000" pitchFamily="2" charset="0"/>
                        <a:ea typeface="AGRunningLateIsMyCardio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Thursday</a:t>
                      </a:r>
                      <a:endParaRPr lang="en-US" sz="2000" b="0" dirty="0">
                        <a:latin typeface="AGRunningLateIsMyCardio" panose="02000603000000000000" pitchFamily="2" charset="0"/>
                        <a:ea typeface="AGRunningLateIsMyCardio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Friday</a:t>
                      </a:r>
                      <a:endParaRPr lang="en-US" sz="2000" b="0" dirty="0">
                        <a:latin typeface="AGRunningLateIsMyCardio" panose="02000603000000000000" pitchFamily="2" charset="0"/>
                        <a:ea typeface="AGRunningLateIsMyCardio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124028"/>
                  </a:ext>
                </a:extLst>
              </a:tr>
              <a:tr h="69156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j-lt"/>
                          <a:ea typeface="AGRunningLateIsMyCardio" panose="02000603000000000000" pitchFamily="2" charset="0"/>
                        </a:rPr>
                        <a:t>Check ins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100" dirty="0">
                        <a:latin typeface="Century Gothic" panose="020B0502020202020204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100" dirty="0">
                          <a:latin typeface="Century Gothic" panose="020B0502020202020204" pitchFamily="34" charset="0"/>
                        </a:rPr>
                        <a:t>OFFICE HOURS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100" dirty="0">
                          <a:latin typeface="Century Gothic" panose="020B0502020202020204" pitchFamily="34" charset="0"/>
                          <a:ea typeface="AGCanYouNot" panose="02000603000000000000" pitchFamily="2" charset="0"/>
                        </a:rPr>
                        <a:t>9:30 – 10:00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100" dirty="0">
                        <a:latin typeface="Century Gothic" panose="020B0502020202020204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100" dirty="0">
                          <a:latin typeface="Century Gothic" panose="020B0502020202020204" pitchFamily="34" charset="0"/>
                        </a:rPr>
                        <a:t>OFFICE HOURS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100" dirty="0">
                          <a:latin typeface="Century Gothic" panose="020B0502020202020204" pitchFamily="34" charset="0"/>
                          <a:ea typeface="AGCanYouNot" panose="02000603000000000000" pitchFamily="2" charset="0"/>
                        </a:rPr>
                        <a:t>9:30 – 10:00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 panose="020B0502020202020204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100" dirty="0">
                          <a:latin typeface="Century Gothic" panose="020B0502020202020204" pitchFamily="34" charset="0"/>
                        </a:rPr>
                        <a:t>OFFICE HOURS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100" dirty="0">
                          <a:latin typeface="Century Gothic" panose="020B0502020202020204" pitchFamily="34" charset="0"/>
                          <a:ea typeface="AGCanYouNot" panose="02000603000000000000" pitchFamily="2" charset="0"/>
                        </a:rPr>
                        <a:t>9:30 – 10:00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AGCanYouNot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OFFICE HOURS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9:30 – 10:00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98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lnSpc>
                          <a:spcPct val="100000"/>
                        </a:lnSpc>
                        <a:buFont typeface="Wingdings" panose="05000000000000000000" pitchFamily="2" charset="2"/>
                        <a:buChar char="q"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AGCanYouNot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975375"/>
                  </a:ext>
                </a:extLst>
              </a:tr>
              <a:tr h="83813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+mj-lt"/>
                        </a:rPr>
                        <a:t>Math (60 min)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+mj-lt"/>
                        <a:ea typeface="AGRunningLateIsMyCardio" panose="02000603000000000000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US" sz="1100" b="1" baseline="30000" dirty="0">
                          <a:latin typeface="Century Gothic" panose="020B0502020202020204" pitchFamily="34" charset="0"/>
                        </a:rPr>
                        <a:t>rd</a:t>
                      </a:r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 GRADE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100" dirty="0">
                          <a:latin typeface="Century Gothic" panose="020B0502020202020204" pitchFamily="34" charset="0"/>
                        </a:rPr>
                        <a:t>Instruction on TEAMS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100" dirty="0">
                          <a:latin typeface="Century Gothic" panose="020B0502020202020204" pitchFamily="34" charset="0"/>
                        </a:rPr>
                        <a:t>Activities on </a:t>
                      </a:r>
                      <a:r>
                        <a:rPr lang="en-US" sz="1100" dirty="0" err="1">
                          <a:latin typeface="Century Gothic" panose="020B0502020202020204" pitchFamily="34" charset="0"/>
                        </a:rPr>
                        <a:t>SeeSaw</a:t>
                      </a:r>
                      <a:endParaRPr lang="en-US" sz="1100" dirty="0">
                        <a:latin typeface="Century Gothic" panose="020B0502020202020204" pitchFamily="34" charset="0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100" dirty="0">
                          <a:latin typeface="Century Gothic" panose="020B0502020202020204" pitchFamily="34" charset="0"/>
                        </a:rPr>
                        <a:t>Fact Practice: </a:t>
                      </a:r>
                      <a:r>
                        <a:rPr lang="en-US" sz="1100" dirty="0" err="1">
                          <a:latin typeface="Century Gothic" panose="020B0502020202020204" pitchFamily="34" charset="0"/>
                        </a:rPr>
                        <a:t>XtraMath</a:t>
                      </a:r>
                      <a:endParaRPr lang="en-US" sz="1100" dirty="0"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10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US" sz="1100" b="1" baseline="30000" dirty="0">
                          <a:latin typeface="Century Gothic" panose="020B0502020202020204" pitchFamily="34" charset="0"/>
                        </a:rPr>
                        <a:t>rd</a:t>
                      </a:r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 GRADE</a:t>
                      </a:r>
                      <a:endParaRPr lang="en-US" sz="1100" dirty="0">
                        <a:latin typeface="Century Gothic" panose="020B0502020202020204" pitchFamily="34" charset="0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100" dirty="0">
                          <a:latin typeface="Century Gothic" panose="020B0502020202020204" pitchFamily="34" charset="0"/>
                        </a:rPr>
                        <a:t>Instruction on TEAMS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100" dirty="0">
                          <a:latin typeface="Century Gothic" panose="020B0502020202020204" pitchFamily="34" charset="0"/>
                        </a:rPr>
                        <a:t>Activities on </a:t>
                      </a:r>
                      <a:r>
                        <a:rPr lang="en-US" sz="1100" dirty="0" err="1">
                          <a:latin typeface="Century Gothic" panose="020B0502020202020204" pitchFamily="34" charset="0"/>
                        </a:rPr>
                        <a:t>SeeSaw</a:t>
                      </a:r>
                      <a:endParaRPr lang="en-US" sz="1100" dirty="0">
                        <a:latin typeface="Century Gothic" panose="020B0502020202020204" pitchFamily="34" charset="0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100" dirty="0">
                          <a:latin typeface="Century Gothic" panose="020B0502020202020204" pitchFamily="34" charset="0"/>
                        </a:rPr>
                        <a:t>Fact Practice: </a:t>
                      </a:r>
                      <a:r>
                        <a:rPr lang="en-US" sz="1100" dirty="0" err="1">
                          <a:latin typeface="Century Gothic" panose="020B0502020202020204" pitchFamily="34" charset="0"/>
                        </a:rPr>
                        <a:t>XtraMath</a:t>
                      </a:r>
                      <a:endParaRPr lang="en-US" sz="1100" dirty="0"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100" dirty="0">
                        <a:latin typeface="Century Gothic" panose="020B0502020202020204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10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400" dirty="0"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latin typeface="+mn-lt"/>
                        </a:rPr>
                        <a:t>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360955"/>
                  </a:ext>
                </a:extLst>
              </a:tr>
              <a:tr h="912023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+mj-lt"/>
                        </a:rPr>
                        <a:t>Reading (40-60 min)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+mj-lt"/>
                        <a:ea typeface="AGRunningLateIsMyCardio" panose="02000603000000000000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100" dirty="0">
                        <a:latin typeface="Century Gothic" panose="020B0502020202020204" pitchFamily="34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US" sz="1100" b="1" baseline="30000" dirty="0">
                          <a:latin typeface="Century Gothic" panose="020B0502020202020204" pitchFamily="34" charset="0"/>
                        </a:rPr>
                        <a:t>rd</a:t>
                      </a:r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 and 4</a:t>
                      </a:r>
                      <a:r>
                        <a:rPr lang="en-US" sz="11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 GRADE</a:t>
                      </a:r>
                      <a:endParaRPr lang="en-US" sz="1100" dirty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100" dirty="0">
                          <a:latin typeface="Century Gothic" panose="020B0502020202020204" pitchFamily="34" charset="0"/>
                        </a:rPr>
                        <a:t>Instruction on </a:t>
                      </a:r>
                      <a:r>
                        <a:rPr lang="en-US" sz="1100" dirty="0" err="1">
                          <a:latin typeface="Century Gothic" panose="020B0502020202020204" pitchFamily="34" charset="0"/>
                        </a:rPr>
                        <a:t>SeeSaw</a:t>
                      </a:r>
                      <a:endParaRPr lang="en-US" sz="1100" dirty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100" dirty="0">
                          <a:latin typeface="Century Gothic" panose="020B0502020202020204" pitchFamily="34" charset="0"/>
                        </a:rPr>
                        <a:t>Activities on </a:t>
                      </a:r>
                      <a:r>
                        <a:rPr lang="en-US" sz="1100" dirty="0" err="1">
                          <a:latin typeface="Century Gothic" panose="020B0502020202020204" pitchFamily="34" charset="0"/>
                        </a:rPr>
                        <a:t>SeeSaw</a:t>
                      </a:r>
                      <a:endParaRPr lang="en-US" sz="1100" dirty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100" dirty="0">
                          <a:latin typeface="Century Gothic" panose="020B0502020202020204" pitchFamily="34" charset="0"/>
                          <a:ea typeface="AGCanYouNot" panose="02000603000000000000" pitchFamily="2" charset="0"/>
                        </a:rPr>
                        <a:t>Read Aloud on </a:t>
                      </a:r>
                      <a:r>
                        <a:rPr lang="en-US" sz="1100" dirty="0" err="1">
                          <a:latin typeface="Century Gothic" panose="020B0502020202020204" pitchFamily="34" charset="0"/>
                          <a:ea typeface="AGCanYouNot" panose="02000603000000000000" pitchFamily="2" charset="0"/>
                        </a:rPr>
                        <a:t>SeeSaw</a:t>
                      </a:r>
                      <a:endParaRPr lang="en-US" sz="1100" dirty="0">
                        <a:latin typeface="Century Gothic" panose="020B0502020202020204" pitchFamily="34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100" dirty="0">
                        <a:latin typeface="Century Gothic" panose="020B0502020202020204" pitchFamily="34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US" sz="1100" b="1" baseline="30000" dirty="0">
                          <a:latin typeface="Century Gothic" panose="020B0502020202020204" pitchFamily="34" charset="0"/>
                        </a:rPr>
                        <a:t>rd</a:t>
                      </a:r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 and 4</a:t>
                      </a:r>
                      <a:r>
                        <a:rPr lang="en-US" sz="11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 GRADE</a:t>
                      </a:r>
                      <a:endParaRPr lang="en-US" sz="1100" dirty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100" dirty="0">
                          <a:latin typeface="Century Gothic" panose="020B0502020202020204" pitchFamily="34" charset="0"/>
                        </a:rPr>
                        <a:t>Instruction on </a:t>
                      </a:r>
                      <a:r>
                        <a:rPr lang="en-US" sz="1100" dirty="0" err="1">
                          <a:latin typeface="Century Gothic" panose="020B0502020202020204" pitchFamily="34" charset="0"/>
                        </a:rPr>
                        <a:t>SeeSaw</a:t>
                      </a:r>
                      <a:endParaRPr lang="en-US" sz="1100" dirty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100" dirty="0">
                          <a:latin typeface="Century Gothic" panose="020B0502020202020204" pitchFamily="34" charset="0"/>
                        </a:rPr>
                        <a:t>Activities on </a:t>
                      </a:r>
                      <a:r>
                        <a:rPr lang="en-US" sz="1100" dirty="0" err="1">
                          <a:latin typeface="Century Gothic" panose="020B0502020202020204" pitchFamily="34" charset="0"/>
                        </a:rPr>
                        <a:t>SeeSaw</a:t>
                      </a:r>
                      <a:endParaRPr lang="en-US" sz="1100" dirty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100" dirty="0">
                          <a:latin typeface="Century Gothic" panose="020B0502020202020204" pitchFamily="34" charset="0"/>
                          <a:ea typeface="AGCanYouNot" panose="02000603000000000000" pitchFamily="2" charset="0"/>
                        </a:rPr>
                        <a:t>Read Aloud on </a:t>
                      </a:r>
                      <a:r>
                        <a:rPr lang="en-US" sz="1100" dirty="0" err="1">
                          <a:latin typeface="Century Gothic" panose="020B0502020202020204" pitchFamily="34" charset="0"/>
                          <a:ea typeface="AGCanYouNot" panose="02000603000000000000" pitchFamily="2" charset="0"/>
                        </a:rPr>
                        <a:t>SeeSaw</a:t>
                      </a:r>
                      <a:endParaRPr lang="en-US" sz="1100" dirty="0">
                        <a:latin typeface="Century Gothic" panose="020B0502020202020204" pitchFamily="34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400" dirty="0">
                        <a:latin typeface="+mn-lt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095591"/>
                  </a:ext>
                </a:extLst>
              </a:tr>
              <a:tr h="99585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+mj-lt"/>
                        </a:rPr>
                        <a:t>Writing (15-20 min)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+mj-lt"/>
                        <a:ea typeface="AGRunningLateIsMyCardio" panose="02000603000000000000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100" dirty="0">
                        <a:latin typeface="Century Gothic" panose="020B0502020202020204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100" dirty="0">
                          <a:latin typeface="Century Gothic" panose="020B0502020202020204" pitchFamily="34" charset="0"/>
                        </a:rPr>
                        <a:t>ALL STUDENTS SHOULD BE FOLLOWING THEIR GEN ED CLASSROOM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1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entury Gothic" panose="020B0502020202020204" pitchFamily="34" charset="0"/>
                        </a:rPr>
                        <a:t>ALL STUDENTS SHOULD BE FOLLOWING THEIR GEN ED CLASSROOM 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AGCanYouNot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1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entury Gothic" panose="020B0502020202020204" pitchFamily="34" charset="0"/>
                        </a:rPr>
                        <a:t>ALL STUDENTS SHOULD BE FOLLOWING THEIR GEN ED CLASSROOM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1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AGCanYouNot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1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entury Gothic" panose="020B0502020202020204" pitchFamily="34" charset="0"/>
                        </a:rPr>
                        <a:t>ALL STUDENTS SHOULD BE FOLLOWING THEIR GEN ED CLASSROOM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2971092"/>
                  </a:ext>
                </a:extLst>
              </a:tr>
              <a:tr h="57820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j-lt"/>
                          <a:ea typeface="AGRunningLateIsMyCardio" panose="02000603000000000000" pitchFamily="2" charset="0"/>
                        </a:rPr>
                        <a:t>Check ins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100" dirty="0">
                        <a:latin typeface="Century Gothic" panose="020B0502020202020204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100" dirty="0">
                          <a:latin typeface="Century Gothic" panose="020B0502020202020204" pitchFamily="34" charset="0"/>
                        </a:rPr>
                        <a:t>OFFICE HOURS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100" dirty="0">
                          <a:latin typeface="Century Gothic" panose="020B0502020202020204" pitchFamily="34" charset="0"/>
                          <a:ea typeface="AGCanYouNot" panose="02000603000000000000" pitchFamily="2" charset="0"/>
                        </a:rPr>
                        <a:t>1:30 – 2:00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100" dirty="0">
                        <a:latin typeface="Century Gothic" panose="020B0502020202020204" pitchFamily="34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100" dirty="0">
                        <a:latin typeface="Century Gothic" panose="020B0502020202020204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100" dirty="0">
                          <a:latin typeface="Century Gothic" panose="020B0502020202020204" pitchFamily="34" charset="0"/>
                        </a:rPr>
                        <a:t>OFFICE HOURS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100" dirty="0">
                          <a:latin typeface="Century Gothic" panose="020B0502020202020204" pitchFamily="34" charset="0"/>
                          <a:ea typeface="AGCanYouNot" panose="02000603000000000000" pitchFamily="2" charset="0"/>
                        </a:rPr>
                        <a:t>1:30 – 2:00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100" dirty="0">
                        <a:latin typeface="Century Gothic" panose="020B0502020202020204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100" dirty="0">
                          <a:latin typeface="Century Gothic" panose="020B0502020202020204" pitchFamily="34" charset="0"/>
                        </a:rPr>
                        <a:t>OFFICE HOURS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100" dirty="0">
                          <a:latin typeface="Century Gothic" panose="020B0502020202020204" pitchFamily="34" charset="0"/>
                          <a:ea typeface="AGCanYouNot" panose="02000603000000000000" pitchFamily="2" charset="0"/>
                        </a:rPr>
                        <a:t>1:30 – 2:00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100" dirty="0">
                        <a:latin typeface="Century Gothic" panose="020B0502020202020204" pitchFamily="34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100" dirty="0">
                        <a:latin typeface="Century Gothic" panose="020B0502020202020204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100" dirty="0">
                          <a:latin typeface="Century Gothic" panose="020B0502020202020204" pitchFamily="34" charset="0"/>
                        </a:rPr>
                        <a:t>OFFICE HOURS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100" dirty="0">
                          <a:latin typeface="Century Gothic" panose="020B0502020202020204" pitchFamily="34" charset="0"/>
                          <a:ea typeface="AGCanYouNot" panose="02000603000000000000" pitchFamily="2" charset="0"/>
                        </a:rPr>
                        <a:t>130 – 2:00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400" dirty="0">
                        <a:latin typeface="+mn-lt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332207"/>
                  </a:ext>
                </a:extLst>
              </a:tr>
              <a:tr h="754175"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  <a:latin typeface="+mj-lt"/>
                        <a:ea typeface="AGRunningLateIsMyCardio" panose="02000603000000000000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  <a:ea typeface="AGCanYouNot" panose="02000603000000000000" pitchFamily="2" charset="0"/>
                        </a:rPr>
                        <a:t>BRIDGE VALLEY TEAM </a:t>
                      </a:r>
                      <a:r>
                        <a:rPr lang="en-US" sz="110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  <a:ea typeface="AGCanYouNot" panose="02000603000000000000" pitchFamily="2" charset="0"/>
                        </a:rPr>
                        <a:t>MEETING 2:15</a:t>
                      </a:r>
                      <a:endParaRPr lang="en-US" sz="1100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100" dirty="0">
                        <a:latin typeface="Century Gothic" panose="020B0502020202020204" pitchFamily="34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100" dirty="0">
                        <a:latin typeface="Century Gothic" panose="020B0502020202020204" pitchFamily="34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100" dirty="0">
                        <a:latin typeface="Century Gothic" panose="020B0502020202020204" pitchFamily="34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900" dirty="0">
                        <a:latin typeface="+mn-lt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788088"/>
                  </a:ext>
                </a:extLst>
              </a:tr>
              <a:tr h="75417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j-lt"/>
                          <a:ea typeface="AGRunningLateIsMyCardio" panose="02000603000000000000" pitchFamily="2" charset="0"/>
                        </a:rPr>
                        <a:t>Spelling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100" dirty="0">
                        <a:latin typeface="Century Gothic" panose="020B0502020202020204" pitchFamily="34" charset="0"/>
                        <a:ea typeface="AGCanYouNot" panose="02000603000000000000" pitchFamily="2" charset="0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entury Gothic" panose="020B0502020202020204" pitchFamily="34" charset="0"/>
                          <a:ea typeface="AGCanYouNot" panose="02000603000000000000" pitchFamily="2" charset="0"/>
                        </a:rPr>
                        <a:t>SCIENTIFIC SPELLING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100" dirty="0">
                        <a:latin typeface="Century Gothic" panose="020B0502020202020204" pitchFamily="34" charset="0"/>
                        <a:ea typeface="AGCanYouNot" panose="02000603000000000000" pitchFamily="2" charset="0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entury Gothic" panose="020B0502020202020204" pitchFamily="34" charset="0"/>
                          <a:ea typeface="AGCanYouNot" panose="02000603000000000000" pitchFamily="2" charset="0"/>
                        </a:rPr>
                        <a:t>SCIENTIFIC SPELLING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1100" dirty="0">
                        <a:latin typeface="Century Gothic" panose="020B0502020202020204" pitchFamily="34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100" dirty="0">
                        <a:latin typeface="Century Gothic" panose="020B0502020202020204" pitchFamily="34" charset="0"/>
                        <a:ea typeface="AGCanYouNot" panose="02000603000000000000" pitchFamily="2" charset="0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entury Gothic" panose="020B0502020202020204" pitchFamily="34" charset="0"/>
                          <a:ea typeface="AGCanYouNot" panose="02000603000000000000" pitchFamily="2" charset="0"/>
                        </a:rPr>
                        <a:t>SCIENTIFIC SPELLING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100" dirty="0">
                        <a:latin typeface="Century Gothic" panose="020B0502020202020204" pitchFamily="34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100" dirty="0">
                        <a:latin typeface="Century Gothic" panose="020B0502020202020204" pitchFamily="34" charset="0"/>
                        <a:ea typeface="AGCanYouNot" panose="02000603000000000000" pitchFamily="2" charset="0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entury Gothic" panose="020B0502020202020204" pitchFamily="34" charset="0"/>
                          <a:ea typeface="AGCanYouNot" panose="02000603000000000000" pitchFamily="2" charset="0"/>
                        </a:rPr>
                        <a:t>SCIENTIFIC SPELLING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900" dirty="0">
                        <a:latin typeface="+mn-lt"/>
                        <a:ea typeface="AGCanYouNo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12366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F497B36-FB41-42CD-88C4-CCCC28AA39D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-1" y="-100483"/>
            <a:ext cx="7475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GRunningLateIsMyCardio" panose="02000603000000000000" pitchFamily="2" charset="0"/>
                <a:ea typeface="AGRunningLateIsMyCardio" panose="02000603000000000000" pitchFamily="2" charset="0"/>
              </a:rPr>
              <a:t>MRS. FITZGERALD’S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00EDE3-74A4-4635-9393-4891B497459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01451" y="589277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AGHowDoYouSurvive" panose="02000603000000000000" pitchFamily="2" charset="0"/>
                <a:ea typeface="AGHowDoYouSurvive" panose="02000603000000000000" pitchFamily="2" charset="0"/>
              </a:rPr>
              <a:t>VIRTUAL SCHEDULE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CA02A6-085D-4F0A-ABF9-27354A147CB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475974" y="66057"/>
            <a:ext cx="2525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KG Miss Kindergarten" panose="02000000000000000000" pitchFamily="2" charset="0"/>
                <a:ea typeface="AGRunningLateIsMyCardio" panose="02000603000000000000" pitchFamily="2" charset="0"/>
              </a:rPr>
              <a:t>Please email me with ANY questions. I will be available to help!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EE1F03-90A1-42F3-B5E7-442AC355882A}"/>
              </a:ext>
            </a:extLst>
          </p:cNvPr>
          <p:cNvSpPr txBox="1"/>
          <p:nvPr/>
        </p:nvSpPr>
        <p:spPr>
          <a:xfrm>
            <a:off x="8436429" y="1905000"/>
            <a:ext cx="152986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ALL students complete the weekly social skills lesson,  independent reading,  catch-up work from the week, and the SEW Lesson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DB5633-9B36-4FB5-B256-07BB08DA383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443" y="5011844"/>
            <a:ext cx="1371600" cy="1323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97966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1BA0744-B0F3-4FD5-AD49-8831E40911E6}" vid="{C42186AE-68DB-4A31-BDD1-BA775C209D5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8565BE5EBA384D8E2B2CFF46FE294C" ma:contentTypeVersion="13" ma:contentTypeDescription="Create a new document." ma:contentTypeScope="" ma:versionID="b6d95aca70fb5e9ec8a42fe33ad013b3">
  <xsd:schema xmlns:xsd="http://www.w3.org/2001/XMLSchema" xmlns:xs="http://www.w3.org/2001/XMLSchema" xmlns:p="http://schemas.microsoft.com/office/2006/metadata/properties" xmlns:ns3="cd4c3e38-c4f2-43ba-8a0d-be385e8dd349" xmlns:ns4="64d8c560-3980-4ffe-a133-9c85f589f94d" targetNamespace="http://schemas.microsoft.com/office/2006/metadata/properties" ma:root="true" ma:fieldsID="fd74eb1b32efd1717fb1e615fcf51c32" ns3:_="" ns4:_="">
    <xsd:import namespace="cd4c3e38-c4f2-43ba-8a0d-be385e8dd349"/>
    <xsd:import namespace="64d8c560-3980-4ffe-a133-9c85f589f9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4c3e38-c4f2-43ba-8a0d-be385e8dd3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8c560-3980-4ffe-a133-9c85f589f94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66F162-8F0D-4519-ADD8-D135ECADE8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4c3e38-c4f2-43ba-8a0d-be385e8dd349"/>
    <ds:schemaRef ds:uri="64d8c560-3980-4ffe-a133-9c85f589f9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46FC16-F431-45BA-8DEC-EBA162295558}">
  <ds:schemaRefs>
    <ds:schemaRef ds:uri="cd4c3e38-c4f2-43ba-8a0d-be385e8dd34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4d8c560-3980-4ffe-a133-9c85f589f94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E81D26F-A544-4939-BF9D-02815B50AD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Landscape</Template>
  <TotalTime>3300</TotalTime>
  <Words>210</Words>
  <Application>Microsoft Office PowerPoint</Application>
  <PresentationFormat>Custom</PresentationFormat>
  <Paragraphs>78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AGRunningLateIsMyCardio</vt:lpstr>
      <vt:lpstr>Arial</vt:lpstr>
      <vt:lpstr>AGHowDoYouSurvive</vt:lpstr>
      <vt:lpstr>Calibri Light</vt:lpstr>
      <vt:lpstr>KG Miss Kindergarten</vt:lpstr>
      <vt:lpstr>Calibri</vt:lpstr>
      <vt:lpstr>Century Gothic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Brauner</dc:creator>
  <cp:lastModifiedBy>FITZGERALD, TINA</cp:lastModifiedBy>
  <cp:revision>54</cp:revision>
  <dcterms:created xsi:type="dcterms:W3CDTF">2020-03-18T01:39:12Z</dcterms:created>
  <dcterms:modified xsi:type="dcterms:W3CDTF">2020-04-19T13:28:16Z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0x010100308565BE5EBA384D8E2B2CFF46FE294C</vt:lpwstr>
  </property>
</Properties>
</file>